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74" r:id="rId3"/>
    <p:sldId id="272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73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9563" autoAdjust="0"/>
  </p:normalViewPr>
  <p:slideViewPr>
    <p:cSldViewPr snapToGrid="0">
      <p:cViewPr varScale="1">
        <p:scale>
          <a:sx n="92" d="100"/>
          <a:sy n="92" d="100"/>
        </p:scale>
        <p:origin x="12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E7C3E8-C9F6-417E-8331-03AF4DB358C5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B00DCC-9836-44C2-B75A-D2E0DD44CF2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67043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Canny edge</a:t>
            </a:r>
            <a:r>
              <a:rPr lang="ko-KR" altLang="en-US" dirty="0" smtClean="0"/>
              <a:t>를 이용해 윤곽을 추출하기 위한 과정으로 원본이미지를 </a:t>
            </a:r>
            <a:r>
              <a:rPr lang="en-US" altLang="ko-KR" dirty="0" smtClean="0"/>
              <a:t>gray</a:t>
            </a:r>
            <a:r>
              <a:rPr lang="ko-KR" altLang="en-US" dirty="0" smtClean="0"/>
              <a:t>이미지로 변환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00DCC-9836-44C2-B75A-D2E0DD44CF2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6885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Canny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edge</a:t>
            </a:r>
            <a:r>
              <a:rPr lang="ko-KR" altLang="en-US" baseline="0" dirty="0" smtClean="0"/>
              <a:t>로 윤곽선을 추출 기준을 </a:t>
            </a:r>
            <a:r>
              <a:rPr lang="en-US" altLang="ko-KR" baseline="0" dirty="0" smtClean="0"/>
              <a:t>128</a:t>
            </a:r>
            <a:r>
              <a:rPr lang="ko-KR" altLang="en-US" baseline="0" dirty="0" smtClean="0"/>
              <a:t>로 줌</a:t>
            </a:r>
            <a:endParaRPr lang="en-US" altLang="ko-KR" baseline="0" dirty="0" smtClean="0"/>
          </a:p>
          <a:p>
            <a:r>
              <a:rPr lang="ko-KR" altLang="en-US" baseline="0" dirty="0" smtClean="0"/>
              <a:t>또 </a:t>
            </a:r>
            <a:r>
              <a:rPr lang="en-US" altLang="ko-KR" baseline="0" dirty="0" err="1" smtClean="0"/>
              <a:t>findCountours</a:t>
            </a:r>
            <a:r>
              <a:rPr lang="ko-KR" altLang="en-US" baseline="0" dirty="0" smtClean="0"/>
              <a:t>하는 이유</a:t>
            </a:r>
            <a:r>
              <a:rPr lang="en-US" altLang="ko-KR" baseline="0" dirty="0" smtClean="0"/>
              <a:t>? Canny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전처리로</a:t>
            </a:r>
            <a:r>
              <a:rPr lang="ko-KR" altLang="en-US" baseline="0" dirty="0" smtClean="0"/>
              <a:t> 눈에 보이는 윤곽만 잡아줬을 뿐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 함수는 개개의 윤곽의 집합인 배열을 반환</a:t>
            </a:r>
            <a:endParaRPr lang="en-US" altLang="ko-KR" baseline="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00DCC-9836-44C2-B75A-D2E0DD44CF2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28885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윤곽 배열을 </a:t>
            </a:r>
            <a:r>
              <a:rPr lang="ko-KR" altLang="en-US" dirty="0" err="1" smtClean="0"/>
              <a:t>솔트하여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위에있는</a:t>
            </a:r>
            <a:r>
              <a:rPr lang="ko-KR" altLang="en-US" dirty="0" smtClean="0"/>
              <a:t> 사각형부터 좌에서 우로 연이어진 사각형의 개수를 </a:t>
            </a:r>
            <a:r>
              <a:rPr lang="en-US" altLang="ko-KR" dirty="0" smtClean="0"/>
              <a:t>count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00DCC-9836-44C2-B75A-D2E0DD44CF2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587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00DCC-9836-44C2-B75A-D2E0DD44CF2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344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노이즈가 많이 제거되긴 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번호판 영역도 </a:t>
            </a:r>
            <a:r>
              <a:rPr lang="ko-KR" altLang="en-US" dirty="0" err="1" smtClean="0"/>
              <a:t>지워짐</a:t>
            </a:r>
            <a:r>
              <a:rPr lang="en-US" altLang="ko-KR" dirty="0" smtClean="0"/>
              <a:t>..</a:t>
            </a:r>
          </a:p>
          <a:p>
            <a:r>
              <a:rPr lang="en-US" altLang="ko-KR" dirty="0" smtClean="0"/>
              <a:t>Kernel</a:t>
            </a:r>
            <a:r>
              <a:rPr lang="en-US" altLang="ko-KR" baseline="0" dirty="0" smtClean="0"/>
              <a:t> 3*3</a:t>
            </a:r>
            <a:r>
              <a:rPr lang="ko-KR" altLang="en-US" baseline="0" dirty="0" smtClean="0"/>
              <a:t>으로 진행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B00DCC-9836-44C2-B75A-D2E0DD44CF2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45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237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549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948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434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26142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80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36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5948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0442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98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9109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CC14A-40E2-4889-BF98-FEC067B58FCC}" type="datetimeFigureOut">
              <a:rPr lang="ko-KR" altLang="en-US" smtClean="0"/>
              <a:t>2018-07-12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2312B-BD46-488D-9C27-597789960E7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186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29693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5400" b="1" dirty="0" err="1" smtClean="0"/>
              <a:t>영상처리를</a:t>
            </a:r>
            <a:r>
              <a:rPr lang="ko-KR" altLang="en-US" sz="5400" b="1" dirty="0" smtClean="0"/>
              <a:t> 이용한</a:t>
            </a:r>
            <a:r>
              <a:rPr lang="en-US" altLang="ko-KR" sz="5400" b="1" dirty="0" smtClean="0"/>
              <a:t/>
            </a:r>
            <a:br>
              <a:rPr lang="en-US" altLang="ko-KR" sz="5400" b="1" dirty="0" smtClean="0"/>
            </a:br>
            <a:r>
              <a:rPr lang="ko-KR" altLang="en-US" sz="5400" b="1" dirty="0" smtClean="0"/>
              <a:t> </a:t>
            </a:r>
            <a:r>
              <a:rPr lang="ko-KR" altLang="en-US" sz="5400" b="1" dirty="0"/>
              <a:t>자동차 번호판 </a:t>
            </a:r>
            <a:r>
              <a:rPr lang="ko-KR" altLang="en-US" sz="5400" b="1" dirty="0" smtClean="0"/>
              <a:t>찾기</a:t>
            </a:r>
            <a:endParaRPr lang="ko-KR" altLang="en-US" sz="5400" dirty="0">
              <a:latin typeface="HY동녘M" panose="02030600000101010101" pitchFamily="18" charset="-127"/>
              <a:ea typeface="HY동녘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097629"/>
            <a:ext cx="9144000" cy="1655762"/>
          </a:xfrm>
        </p:spPr>
        <p:txBody>
          <a:bodyPr/>
          <a:lstStyle/>
          <a:p>
            <a:pPr algn="r"/>
            <a:endParaRPr lang="en-US" altLang="ko-KR" dirty="0" smtClean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r"/>
            <a:endParaRPr lang="en-US" altLang="ko-KR" dirty="0">
              <a:latin typeface="HY동녘M" panose="02030600000101010101" pitchFamily="18" charset="-127"/>
              <a:ea typeface="HY동녘M" panose="02030600000101010101" pitchFamily="18" charset="-127"/>
            </a:endParaRPr>
          </a:p>
          <a:p>
            <a:pPr algn="r"/>
            <a:r>
              <a:rPr lang="en-US" altLang="ko-KR" b="1" dirty="0"/>
              <a:t>201501648 </a:t>
            </a:r>
            <a:r>
              <a:rPr lang="ko-KR" altLang="en-US" b="1" dirty="0"/>
              <a:t>박정은</a:t>
            </a:r>
          </a:p>
        </p:txBody>
      </p:sp>
    </p:spTree>
    <p:extLst>
      <p:ext uri="{BB962C8B-B14F-4D97-AF65-F5344CB8AC3E}">
        <p14:creationId xmlns:p14="http://schemas.microsoft.com/office/powerpoint/2010/main" val="427992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문제점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614608"/>
            <a:ext cx="10626969" cy="4944453"/>
          </a:xfrm>
        </p:spPr>
        <p:txBody>
          <a:bodyPr>
            <a:normAutofit/>
          </a:bodyPr>
          <a:lstStyle/>
          <a:p>
            <a:pPr marL="514350" indent="-514350" fontAlgn="base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영상에서 실행 시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느린 속도 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모든 </a:t>
            </a:r>
            <a:r>
              <a:rPr lang="en-US" altLang="ko-KR" sz="2000" dirty="0">
                <a:latin typeface="+mn-ea"/>
              </a:rPr>
              <a:t>frame</a:t>
            </a:r>
            <a:r>
              <a:rPr lang="ko-KR" altLang="en-US" sz="2000" dirty="0">
                <a:latin typeface="+mn-ea"/>
              </a:rPr>
              <a:t>을 검사하므로</a:t>
            </a:r>
            <a:r>
              <a:rPr lang="en-US" altLang="ko-KR" sz="2000" dirty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  <a:p>
            <a:pPr marL="514350" indent="-514350" fontAlgn="base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000" dirty="0" smtClean="0">
                <a:latin typeface="+mn-ea"/>
              </a:rPr>
              <a:t>차가 </a:t>
            </a:r>
            <a:r>
              <a:rPr lang="ko-KR" altLang="en-US" sz="2000" dirty="0">
                <a:latin typeface="+mn-ea"/>
              </a:rPr>
              <a:t>없을 때도 </a:t>
            </a:r>
            <a:r>
              <a:rPr lang="ko-KR" altLang="en-US" sz="2000" dirty="0">
                <a:solidFill>
                  <a:srgbClr val="FF0000"/>
                </a:solidFill>
                <a:latin typeface="+mn-ea"/>
              </a:rPr>
              <a:t>계속하여 인식</a:t>
            </a:r>
            <a:r>
              <a:rPr lang="ko-KR" altLang="en-US" sz="2000" dirty="0">
                <a:latin typeface="+mn-ea"/>
              </a:rPr>
              <a:t>하므로 번호판이 아닌 부분도 계속적으로 </a:t>
            </a:r>
            <a:r>
              <a:rPr lang="ko-KR" altLang="en-US" sz="2000" dirty="0" smtClean="0">
                <a:latin typeface="+mn-ea"/>
              </a:rPr>
              <a:t>추출</a:t>
            </a:r>
            <a:endParaRPr lang="en-US" altLang="ko-KR" sz="2000" dirty="0" smtClean="0">
              <a:latin typeface="+mn-ea"/>
            </a:endParaRPr>
          </a:p>
          <a:p>
            <a:pPr marL="3200400" lvl="7" indent="0" algn="r" fontAlgn="base">
              <a:lnSpc>
                <a:spcPct val="200000"/>
              </a:lnSpc>
              <a:buNone/>
            </a:pPr>
            <a:r>
              <a:rPr lang="en-US" altLang="ko-KR" sz="1400" dirty="0" smtClean="0">
                <a:latin typeface="+mn-ea"/>
              </a:rPr>
              <a:t>-&gt; </a:t>
            </a:r>
            <a:r>
              <a:rPr lang="ko-KR" altLang="en-US" sz="1400" dirty="0" smtClean="0">
                <a:latin typeface="+mn-ea"/>
              </a:rPr>
              <a:t>영상에서 자동차의 유무를 판단할 수 있을까</a:t>
            </a:r>
            <a:r>
              <a:rPr lang="en-US" altLang="ko-KR" sz="1400" dirty="0" smtClean="0">
                <a:latin typeface="+mn-ea"/>
              </a:rPr>
              <a:t>?    </a:t>
            </a:r>
            <a:endParaRPr lang="ko-KR" altLang="en-US" sz="1400" dirty="0">
              <a:latin typeface="+mn-ea"/>
            </a:endParaRPr>
          </a:p>
          <a:p>
            <a:pPr marL="514350" indent="-514350" fontAlgn="base">
              <a:lnSpc>
                <a:spcPct val="200000"/>
              </a:lnSpc>
              <a:buFont typeface="+mj-lt"/>
              <a:buAutoNum type="arabicParenR"/>
            </a:pPr>
            <a:r>
              <a:rPr lang="ko-KR" altLang="en-US" sz="2000" dirty="0" smtClean="0">
                <a:latin typeface="+mn-ea"/>
              </a:rPr>
              <a:t>아래 </a:t>
            </a:r>
            <a:r>
              <a:rPr lang="ko-KR" altLang="en-US" sz="2000" dirty="0">
                <a:latin typeface="+mn-ea"/>
              </a:rPr>
              <a:t>사진과 같이 바닥에 윤곽이 많을 경우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윤곽이 번호판보다 더 많이 </a:t>
            </a:r>
            <a:r>
              <a:rPr lang="ko-KR" altLang="en-US" sz="2000" dirty="0" smtClean="0">
                <a:latin typeface="+mn-ea"/>
              </a:rPr>
              <a:t>인식됨</a:t>
            </a:r>
            <a:endParaRPr lang="en-US" altLang="ko-KR" sz="2000" dirty="0" smtClean="0">
              <a:latin typeface="+mn-ea"/>
            </a:endParaRPr>
          </a:p>
        </p:txBody>
      </p:sp>
      <p:pic>
        <p:nvPicPr>
          <p:cNvPr id="4" name="_x180013120" descr="EMB00001298551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963" y="4313664"/>
            <a:ext cx="3217718" cy="212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7228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t="50445"/>
          <a:stretch/>
        </p:blipFill>
        <p:spPr>
          <a:xfrm>
            <a:off x="8068056" y="1014984"/>
            <a:ext cx="4123944" cy="20436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11662" y="0"/>
            <a:ext cx="10515600" cy="1325563"/>
          </a:xfrm>
        </p:spPr>
        <p:txBody>
          <a:bodyPr/>
          <a:lstStyle/>
          <a:p>
            <a:r>
              <a:rPr lang="ko-KR" altLang="en-US" b="1" dirty="0" smtClean="0"/>
              <a:t>노이즈 제거하기 방법</a:t>
            </a:r>
            <a:r>
              <a:rPr lang="en-US" altLang="ko-KR" b="1" dirty="0" smtClean="0"/>
              <a:t>1 – </a:t>
            </a:r>
            <a:r>
              <a:rPr lang="en-US" altLang="ko-KR" sz="2800" dirty="0" smtClean="0"/>
              <a:t>morphology</a:t>
            </a:r>
            <a:r>
              <a:rPr lang="ko-KR" altLang="en-US" sz="2800" dirty="0" smtClean="0"/>
              <a:t>연산</a:t>
            </a:r>
            <a:r>
              <a:rPr lang="en-US" altLang="ko-KR" sz="2800" b="1" dirty="0" smtClean="0"/>
              <a:t> </a:t>
            </a:r>
            <a:endParaRPr lang="ko-KR" altLang="en-US" sz="2800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304" b="3845"/>
          <a:stretch/>
        </p:blipFill>
        <p:spPr>
          <a:xfrm>
            <a:off x="311663" y="1255922"/>
            <a:ext cx="4990100" cy="26341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t="2256" b="3270"/>
          <a:stretch/>
        </p:blipFill>
        <p:spPr>
          <a:xfrm>
            <a:off x="311662" y="4124044"/>
            <a:ext cx="4990101" cy="2641684"/>
          </a:xfrm>
          <a:prstGeom prst="rect">
            <a:avLst/>
          </a:prstGeom>
        </p:spPr>
      </p:pic>
      <p:pic>
        <p:nvPicPr>
          <p:cNvPr id="6" name="내용 개체 틀 3"/>
          <p:cNvPicPr>
            <a:picLocks noChangeAspect="1"/>
          </p:cNvPicPr>
          <p:nvPr/>
        </p:nvPicPr>
        <p:blipFill rotWithShape="1">
          <a:blip r:embed="rId6"/>
          <a:srcRect t="2088" b="3779"/>
          <a:stretch/>
        </p:blipFill>
        <p:spPr>
          <a:xfrm>
            <a:off x="6850613" y="1255922"/>
            <a:ext cx="4974841" cy="263414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7"/>
          <a:srcRect t="2209" b="3097"/>
          <a:stretch/>
        </p:blipFill>
        <p:spPr>
          <a:xfrm>
            <a:off x="6850613" y="4124044"/>
            <a:ext cx="4989075" cy="2641684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5614416" y="3630168"/>
            <a:ext cx="923544" cy="71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308385" y="332663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rgbClr val="FF0000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morphologyEx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3" name="타원 2"/>
          <p:cNvSpPr/>
          <p:nvPr/>
        </p:nvSpPr>
        <p:spPr>
          <a:xfrm>
            <a:off x="8068056" y="5704609"/>
            <a:ext cx="795389" cy="540327"/>
          </a:xfrm>
          <a:prstGeom prst="ellipse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328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앞으로의 계획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/>
              <a:t>초당 </a:t>
            </a:r>
            <a:r>
              <a:rPr lang="en-US" altLang="ko-KR" sz="2400" dirty="0" smtClean="0"/>
              <a:t>25~30 frame</a:t>
            </a:r>
            <a:r>
              <a:rPr lang="ko-KR" altLang="en-US" sz="2400" dirty="0" smtClean="0"/>
              <a:t>이 보이는 영상에서 읽어오는 초당 </a:t>
            </a:r>
            <a:r>
              <a:rPr lang="en-US" altLang="ko-KR" sz="2400" dirty="0" smtClean="0"/>
              <a:t>frame</a:t>
            </a:r>
            <a:r>
              <a:rPr lang="ko-KR" altLang="en-US" sz="2400" dirty="0" smtClean="0"/>
              <a:t>을 줄일 수 있는지</a:t>
            </a:r>
            <a:r>
              <a:rPr lang="en-US" altLang="ko-KR" sz="2400" dirty="0" smtClean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매 </a:t>
            </a:r>
            <a:r>
              <a:rPr lang="en-US" altLang="ko-KR" sz="2400" dirty="0" smtClean="0"/>
              <a:t>frame</a:t>
            </a:r>
            <a:r>
              <a:rPr lang="ko-KR" altLang="en-US" sz="2400" dirty="0" smtClean="0"/>
              <a:t>마다 검출하는 과정을 피할 수 있는 방법 고안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ko-KR" altLang="en-US" sz="2400" dirty="0" smtClean="0"/>
              <a:t>빛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왜곡 등 검출을 방해하는 요소 해결방안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83242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목표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951464" cy="4351338"/>
          </a:xfrm>
        </p:spPr>
        <p:txBody>
          <a:bodyPr>
            <a:normAutofit/>
          </a:bodyPr>
          <a:lstStyle/>
          <a:p>
            <a:r>
              <a:rPr lang="ko-KR" altLang="en-US" sz="3600" b="1" dirty="0" smtClean="0"/>
              <a:t>오직 영상만으로 차량 번호판을 인식할 수 있는가</a:t>
            </a:r>
            <a:r>
              <a:rPr lang="en-US" altLang="ko-KR" sz="3600" b="1" dirty="0" smtClean="0"/>
              <a:t>?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26900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차량 번호판 인식 과정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4000" dirty="0" smtClean="0"/>
              <a:t>번호판 검출</a:t>
            </a:r>
            <a:endParaRPr lang="en-US" altLang="ko-KR" sz="4000" dirty="0" smtClean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3200" dirty="0" smtClean="0"/>
              <a:t>개별 문자 추출</a:t>
            </a:r>
            <a:endParaRPr lang="en-US" altLang="ko-KR" sz="3200" dirty="0" smtClean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3200" dirty="0" smtClean="0"/>
              <a:t>문자 인식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00885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진행중인 영상 스펙</a:t>
            </a:r>
            <a:endParaRPr lang="ko-KR" altLang="en-US" b="1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937" y="2150620"/>
            <a:ext cx="6727521" cy="3982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4688322"/>
            <a:ext cx="7838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fps(frames </a:t>
            </a:r>
            <a:r>
              <a:rPr lang="en-US" altLang="ko-KR" dirty="0"/>
              <a:t>per second)'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frame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1</a:t>
            </a:r>
            <a:r>
              <a:rPr lang="ko-KR" altLang="en-US" dirty="0"/>
              <a:t>초에 </a:t>
            </a:r>
            <a:r>
              <a:rPr lang="ko-KR" altLang="en-US" dirty="0" smtClean="0"/>
              <a:t>몇 개 보이는지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프레임이 </a:t>
            </a:r>
            <a:r>
              <a:rPr lang="ko-KR" altLang="en-US" dirty="0"/>
              <a:t>보이는 속도를 </a:t>
            </a:r>
            <a:r>
              <a:rPr lang="ko-KR" altLang="en-US" dirty="0" smtClean="0"/>
              <a:t>가리킨다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4336" b="49111"/>
          <a:stretch/>
        </p:blipFill>
        <p:spPr>
          <a:xfrm>
            <a:off x="1200936" y="3693472"/>
            <a:ext cx="6727521" cy="3632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8204" y="1690688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영상</a:t>
            </a:r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3189505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영상</a:t>
            </a:r>
            <a:r>
              <a:rPr lang="en-US" altLang="ko-KR" b="1" dirty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973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번호판 검출 과정 </a:t>
            </a:r>
            <a:r>
              <a:rPr lang="en-US" altLang="ko-KR" b="1" dirty="0" smtClean="0"/>
              <a:t>- </a:t>
            </a:r>
            <a:r>
              <a:rPr lang="ko-KR" altLang="en-US" b="1" dirty="0" smtClean="0"/>
              <a:t>기본 동작알고리즘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/>
              <a:t>번호판 </a:t>
            </a:r>
            <a:r>
              <a:rPr lang="ko-KR" altLang="en-US" sz="2000" dirty="0" smtClean="0"/>
              <a:t>윤곽선 잡기</a:t>
            </a:r>
            <a:endParaRPr lang="ko-KR" altLang="en-US" sz="20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/>
              <a:t>findContours</a:t>
            </a:r>
            <a:r>
              <a:rPr lang="en-US" altLang="ko-KR" sz="2000" dirty="0"/>
              <a:t>()</a:t>
            </a:r>
            <a:r>
              <a:rPr lang="ko-KR" altLang="en-US" sz="2000" dirty="0"/>
              <a:t>를 통해 개개의 윤곽 집합인 배열 생성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/>
              <a:t>2</a:t>
            </a:r>
            <a:r>
              <a:rPr lang="ko-KR" altLang="en-US" sz="2000" dirty="0"/>
              <a:t>번에서 얻은 윤곽 배열의 </a:t>
            </a:r>
            <a:r>
              <a:rPr lang="ko-KR" altLang="en-US" sz="2000" dirty="0" smtClean="0"/>
              <a:t>값 마다 </a:t>
            </a:r>
            <a:r>
              <a:rPr lang="ko-KR" altLang="en-US" sz="2000" dirty="0"/>
              <a:t>사각형 그리기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/>
              <a:t>가로</a:t>
            </a:r>
            <a:r>
              <a:rPr lang="en-US" altLang="ko-KR" sz="2000" dirty="0"/>
              <a:t>, </a:t>
            </a:r>
            <a:r>
              <a:rPr lang="ko-KR" altLang="en-US" sz="2000" dirty="0" smtClean="0"/>
              <a:t>세로 비율 </a:t>
            </a:r>
            <a:r>
              <a:rPr lang="ko-KR" altLang="en-US" sz="2000" dirty="0"/>
              <a:t>들 잡다한 윤곽을 제거한 뒤</a:t>
            </a:r>
            <a:r>
              <a:rPr lang="en-US" altLang="ko-KR" sz="2000" dirty="0"/>
              <a:t>, </a:t>
            </a:r>
            <a:r>
              <a:rPr lang="ko-KR" altLang="en-US" sz="2000" dirty="0"/>
              <a:t>새로 </a:t>
            </a:r>
            <a:r>
              <a:rPr lang="ko-KR" altLang="en-US" sz="2000" dirty="0" smtClean="0"/>
              <a:t>윤곽 배열에 </a:t>
            </a:r>
            <a:r>
              <a:rPr lang="ko-KR" altLang="en-US" sz="2000" dirty="0"/>
              <a:t>저장 및 사각형 그리기</a:t>
            </a:r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/>
              <a:t>각 사각형의 간격과 기울기 값을 임의로 정한 뒤</a:t>
            </a:r>
            <a:r>
              <a:rPr lang="en-US" altLang="ko-KR" sz="2000" dirty="0"/>
              <a:t>, </a:t>
            </a:r>
            <a:r>
              <a:rPr lang="ko-KR" altLang="en-US" sz="2000" dirty="0"/>
              <a:t>일정범위 안에 들어오면 카운트 증가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/>
              <a:t>번호판부분이 가장 사이가 좁고 기울기의 차이가 적어 높은 카운트 값을 갖게 됨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pPr marL="514350" indent="-514350" fontAlgn="base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/>
              <a:t>번호판 추출</a:t>
            </a:r>
          </a:p>
          <a:p>
            <a:pPr marL="514350" indent="-514350">
              <a:buFont typeface="+mj-ea"/>
              <a:buAutoNum type="circleNumDbPlain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836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동작 알고리즘</a:t>
            </a:r>
            <a:r>
              <a:rPr lang="en-US" altLang="ko-KR" b="1" dirty="0"/>
              <a:t>1</a:t>
            </a:r>
            <a:endParaRPr lang="ko-KR" alt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2483056" descr="EMB0000129854e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980" y="2055813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_x175901256" descr="EMB0000129854f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294" y="2055813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13488" y="59437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원본 이미지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09802" y="5943705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gray</a:t>
            </a:r>
            <a:r>
              <a:rPr lang="ko-KR" altLang="en-US" dirty="0" smtClean="0"/>
              <a:t> 이미지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63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동작 </a:t>
            </a:r>
            <a:r>
              <a:rPr lang="ko-KR" altLang="en-US" b="1" dirty="0" smtClean="0"/>
              <a:t>알고리즘</a:t>
            </a:r>
            <a:r>
              <a:rPr lang="en-US" altLang="ko-KR" b="1" dirty="0"/>
              <a:t>2</a:t>
            </a:r>
            <a:endParaRPr lang="ko-KR" altLang="en-US" dirty="0"/>
          </a:p>
        </p:txBody>
      </p:sp>
      <p:pic>
        <p:nvPicPr>
          <p:cNvPr id="2049" name="_x180013840" descr="EMB0000129854f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799" y="1851757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_x175899176" descr="EMB0000129854fb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2462" y="1851757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718288" y="5675481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canny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863830" y="5675481"/>
            <a:ext cx="244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dirty="0" err="1"/>
              <a:t>Contours&amp;Rectangles</a:t>
            </a:r>
            <a:endParaRPr lang="en-US" altLang="ko-KR" dirty="0"/>
          </a:p>
        </p:txBody>
      </p:sp>
      <p:sp>
        <p:nvSpPr>
          <p:cNvPr id="3" name="TextBox 2"/>
          <p:cNvSpPr txBox="1"/>
          <p:nvPr/>
        </p:nvSpPr>
        <p:spPr>
          <a:xfrm>
            <a:off x="9397324" y="1354089"/>
            <a:ext cx="2794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>
                <a:solidFill>
                  <a:srgbClr val="002060"/>
                </a:solidFill>
              </a:rPr>
              <a:t>findContours</a:t>
            </a:r>
            <a:r>
              <a:rPr lang="en-US" altLang="ko-KR" b="1" dirty="0" smtClean="0">
                <a:solidFill>
                  <a:srgbClr val="002060"/>
                </a:solidFill>
              </a:rPr>
              <a:t>()</a:t>
            </a:r>
            <a:r>
              <a:rPr lang="ko-KR" altLang="en-US" b="1" dirty="0" smtClean="0">
                <a:solidFill>
                  <a:srgbClr val="002060"/>
                </a:solidFill>
              </a:rPr>
              <a:t>함수 사용</a:t>
            </a:r>
            <a:endParaRPr lang="ko-KR" altLang="en-US" b="1" dirty="0">
              <a:solidFill>
                <a:srgbClr val="00206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7677" y="6307408"/>
            <a:ext cx="8532305" cy="225090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5522976" y="6203309"/>
            <a:ext cx="963168" cy="40475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776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동작 </a:t>
            </a:r>
            <a:r>
              <a:rPr lang="ko-KR" altLang="en-US" b="1" dirty="0" smtClean="0"/>
              <a:t>알고리즘</a:t>
            </a:r>
            <a:r>
              <a:rPr lang="en-US" altLang="ko-KR" b="1" dirty="0"/>
              <a:t>3</a:t>
            </a:r>
            <a:endParaRPr lang="ko-KR" altLang="en-US" dirty="0"/>
          </a:p>
        </p:txBody>
      </p:sp>
      <p:pic>
        <p:nvPicPr>
          <p:cNvPr id="3073" name="_x180013840" descr="EMB00001298550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85" y="2069306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_x175900056" descr="EMB00001298550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1" y="2069306"/>
            <a:ext cx="5623599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타원 5"/>
          <p:cNvSpPr/>
          <p:nvPr/>
        </p:nvSpPr>
        <p:spPr>
          <a:xfrm>
            <a:off x="7283116" y="3923022"/>
            <a:ext cx="1475873" cy="1194410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2166684" y="594370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번호판 영역 인식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086220" y="5943705"/>
            <a:ext cx="1963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0"/>
            <a:r>
              <a:rPr lang="ko-KR" altLang="en-US" dirty="0"/>
              <a:t>번호판 </a:t>
            </a:r>
            <a:r>
              <a:rPr lang="ko-KR" altLang="en-US" dirty="0" smtClean="0"/>
              <a:t>영역 추출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0443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/>
              <a:t>결과 확인</a:t>
            </a:r>
            <a:endParaRPr lang="ko-KR" altLang="en-US" dirty="0"/>
          </a:p>
        </p:txBody>
      </p:sp>
      <p:pic>
        <p:nvPicPr>
          <p:cNvPr id="4097" name="_x180012640" descr="EMB00001298550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68" y="2218371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_x180013200" descr="EMB00001298550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1" y="2218370"/>
            <a:ext cx="5623598" cy="370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/>
          <p:cNvSpPr/>
          <p:nvPr/>
        </p:nvSpPr>
        <p:spPr>
          <a:xfrm>
            <a:off x="1556086" y="4053435"/>
            <a:ext cx="1187114" cy="1026695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785684" y="3866147"/>
            <a:ext cx="1568116" cy="1101688"/>
          </a:xfrm>
          <a:prstGeom prst="ellipse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758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309</Words>
  <Application>Microsoft Office PowerPoint</Application>
  <PresentationFormat>와이드스크린</PresentationFormat>
  <Paragraphs>57</Paragraphs>
  <Slides>12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HY동녘M</vt:lpstr>
      <vt:lpstr>돋움체</vt:lpstr>
      <vt:lpstr>맑은 고딕</vt:lpstr>
      <vt:lpstr>Arial</vt:lpstr>
      <vt:lpstr>Office 테마</vt:lpstr>
      <vt:lpstr>영상처리를 이용한  자동차 번호판 찾기</vt:lpstr>
      <vt:lpstr>목표</vt:lpstr>
      <vt:lpstr>차량 번호판 인식 과정</vt:lpstr>
      <vt:lpstr>진행중인 영상 스펙</vt:lpstr>
      <vt:lpstr>번호판 검출 과정 - 기본 동작알고리즘</vt:lpstr>
      <vt:lpstr>동작 알고리즘1</vt:lpstr>
      <vt:lpstr>동작 알고리즘2</vt:lpstr>
      <vt:lpstr>동작 알고리즘3</vt:lpstr>
      <vt:lpstr>결과 확인</vt:lpstr>
      <vt:lpstr>문제점</vt:lpstr>
      <vt:lpstr>노이즈 제거하기 방법1 – morphology연산 </vt:lpstr>
      <vt:lpstr>앞으로의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자동차 번호판 인식</dc:title>
  <dc:creator>Windows 사용자</dc:creator>
  <cp:lastModifiedBy>Windows 사용자</cp:lastModifiedBy>
  <cp:revision>23</cp:revision>
  <dcterms:created xsi:type="dcterms:W3CDTF">2018-07-10T10:24:05Z</dcterms:created>
  <dcterms:modified xsi:type="dcterms:W3CDTF">2018-07-12T06:36:22Z</dcterms:modified>
</cp:coreProperties>
</file>